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Languedoc-Roussillon" TargetMode="External"/><Relationship Id="rId4" Type="http://schemas.openxmlformats.org/officeDocument/2006/relationships/hyperlink" Target="http://en.wikipedia.org/wiki/Alpes-de-Haute-Provence" TargetMode="External"/><Relationship Id="rId5" Type="http://schemas.openxmlformats.org/officeDocument/2006/relationships/hyperlink" Target="http://en.wikipedia.org/wiki/Hautes-Alpes" TargetMode="External"/><Relationship Id="rId6" Type="http://schemas.openxmlformats.org/officeDocument/2006/relationships/hyperlink" Target="http://en.wikipedia.org/wiki/Alpes-Maritimes" TargetMode="External"/><Relationship Id="rId7" Type="http://schemas.openxmlformats.org/officeDocument/2006/relationships/hyperlink" Target="http://en.wikipedia.org/wiki/Bouches-du-Rh%C3%B4ne" TargetMode="External"/><Relationship Id="rId8" Type="http://schemas.openxmlformats.org/officeDocument/2006/relationships/hyperlink" Target="http://en.wikipedia.org/wiki/Var_(department)" TargetMode="External"/><Relationship Id="rId9" Type="http://schemas.openxmlformats.org/officeDocument/2006/relationships/hyperlink" Target="http://en.wikipedia.org/wiki/Vaucluse" TargetMode="External"/><Relationship Id="rId10" Type="http://schemas.openxmlformats.org/officeDocument/2006/relationships/image" Target="../media/image2.jpeg"/><Relationship Id="rId11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res.franceguide.com/uk/NT/PDF/PACA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sz="3600" b="0"/>
              <a:t>Provence Alpes C</a:t>
            </a:r>
            <a:r>
              <a:rPr lang="en" sz="3600"/>
              <a:t>o</a:t>
            </a:r>
            <a:r>
              <a:rPr lang="en" sz="3600" b="0"/>
              <a:t>te d'Azur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Maddie McCartney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179963" y="286961"/>
            <a:ext cx="8506799" cy="6280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Nom: Provence Alpes C</a:t>
            </a:r>
            <a:r>
              <a:rPr lang="en" b="1"/>
              <a:t>o</a:t>
            </a:r>
            <a:r>
              <a:rPr lang="en"/>
              <a:t>te d'Azur</a:t>
            </a:r>
          </a:p>
          <a:p>
            <a:endParaRPr/>
          </a:p>
          <a:p>
            <a:pPr lvl="0" rtl="0">
              <a:buNone/>
            </a:pPr>
            <a:r>
              <a:rPr lang="en"/>
              <a:t>Capitale: Marseille</a:t>
            </a:r>
          </a:p>
          <a:p>
            <a:endParaRPr/>
          </a:p>
          <a:p>
            <a:endParaRPr/>
          </a:p>
        </p:txBody>
      </p:sp>
      <p:sp>
        <p:nvSpPr>
          <p:cNvPr id="30" name="Shape 30"/>
          <p:cNvSpPr/>
          <p:nvPr/>
        </p:nvSpPr>
        <p:spPr>
          <a:xfrm>
            <a:off x="262563" y="1774537"/>
            <a:ext cx="4773431" cy="402726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b="0">
                <a:solidFill>
                  <a:srgbClr val="000000"/>
                </a:solidFill>
              </a:rPr>
              <a:t>Géographique</a:t>
            </a:r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51329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3429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1800"/>
              <a:t>Provence-Alpes-Cote d'Azur </a:t>
            </a:r>
          </a:p>
          <a:p>
            <a:pPr marL="914400" lvl="1" indent="-342900" rtl="0">
              <a:buClr>
                <a:schemeClr val="dk1"/>
              </a:buClr>
              <a:buSzPct val="100000"/>
              <a:buFont typeface="Courier New"/>
              <a:buChar char="o"/>
            </a:pPr>
            <a:r>
              <a:rPr lang="en" sz="1800"/>
              <a:t>est au nord de Mediterranean Sea</a:t>
            </a:r>
          </a:p>
          <a:p>
            <a:pPr marL="914400" lvl="1" indent="-342900" rtl="0">
              <a:buClr>
                <a:schemeClr val="dk1"/>
              </a:buClr>
              <a:buSzPct val="100000"/>
              <a:buFont typeface="Courier New"/>
              <a:buChar char="o"/>
            </a:pPr>
            <a:r>
              <a:rPr lang="en" sz="1800"/>
              <a:t>est a l'ouest de Italien frontière</a:t>
            </a:r>
          </a:p>
          <a:p>
            <a:pPr marL="914400" lvl="1" indent="-342900" rtl="0">
              <a:buClr>
                <a:schemeClr val="dk1"/>
              </a:buClr>
              <a:buSzPct val="100000"/>
              <a:buFont typeface="Courier New"/>
              <a:buChar char="o"/>
            </a:pPr>
            <a:r>
              <a:rPr lang="en" sz="1800"/>
              <a:t>est au sud de Rôhnes-Alpes</a:t>
            </a:r>
          </a:p>
          <a:p>
            <a:pPr marL="914400" lvl="1" indent="-342900" rtl="0">
              <a:buClr>
                <a:schemeClr val="dk1"/>
              </a:buClr>
              <a:buSzPct val="100000"/>
              <a:buFont typeface="Courier New"/>
              <a:buChar char="o"/>
            </a:pPr>
            <a:r>
              <a:rPr lang="en" sz="1800"/>
              <a:t>est a l'est de </a:t>
            </a:r>
            <a:r>
              <a:rPr lang="en" sz="1800">
                <a:solidFill>
                  <a:srgbClr val="000000"/>
                </a:solidFill>
                <a:hlinkClick r:id="rId3"/>
              </a:rPr>
              <a:t>Languedoc-Roussillon</a:t>
            </a:r>
          </a:p>
          <a:p>
            <a:endParaRPr/>
          </a:p>
          <a:p>
            <a:pPr marL="457200" lvl="0" indent="-3429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1800">
                <a:solidFill>
                  <a:srgbClr val="000000"/>
                </a:solidFill>
              </a:rPr>
              <a:t>Elle est divisé en six départements</a:t>
            </a:r>
          </a:p>
          <a:p>
            <a:pPr marL="914400" lvl="0" indent="-29845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1851"/>
              <a:buFont typeface="Arial"/>
              <a:buChar char="•"/>
            </a:pPr>
            <a:r>
              <a:rPr lang="en" sz="1800">
                <a:solidFill>
                  <a:srgbClr val="000000"/>
                </a:solidFill>
                <a:hlinkClick r:id="rId4"/>
              </a:rPr>
              <a:t>Alpes-de-Haute-Provence</a:t>
            </a:r>
          </a:p>
          <a:p>
            <a:pPr marL="914400" lvl="0" indent="-29845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1851"/>
              <a:buFont typeface="Arial"/>
              <a:buChar char="•"/>
            </a:pPr>
            <a:r>
              <a:rPr lang="en" sz="1800">
                <a:solidFill>
                  <a:srgbClr val="000000"/>
                </a:solidFill>
                <a:hlinkClick r:id="rId5"/>
              </a:rPr>
              <a:t>Hautes-Alpes</a:t>
            </a:r>
          </a:p>
          <a:p>
            <a:pPr marL="914400" lvl="0" indent="-29845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1851"/>
              <a:buFont typeface="Arial"/>
              <a:buChar char="•"/>
            </a:pPr>
            <a:r>
              <a:rPr lang="en" sz="1800">
                <a:solidFill>
                  <a:srgbClr val="000000"/>
                </a:solidFill>
                <a:hlinkClick r:id="rId6"/>
              </a:rPr>
              <a:t>Alpes-Maritimes</a:t>
            </a:r>
          </a:p>
          <a:p>
            <a:pPr marL="914400" lvl="0" indent="-29845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1851"/>
              <a:buFont typeface="Arial"/>
              <a:buChar char="•"/>
            </a:pPr>
            <a:r>
              <a:rPr lang="en" sz="1800">
                <a:solidFill>
                  <a:srgbClr val="000000"/>
                </a:solidFill>
                <a:hlinkClick r:id="rId7"/>
              </a:rPr>
              <a:t>Bouches-du-Rhône</a:t>
            </a:r>
          </a:p>
          <a:p>
            <a:pPr marL="914400" lvl="0" indent="-29845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1851"/>
              <a:buFont typeface="Arial"/>
              <a:buChar char="•"/>
            </a:pPr>
            <a:r>
              <a:rPr lang="en" sz="1800">
                <a:solidFill>
                  <a:srgbClr val="000000"/>
                </a:solidFill>
                <a:hlinkClick r:id="rId8"/>
              </a:rPr>
              <a:t>Var</a:t>
            </a:r>
          </a:p>
          <a:p>
            <a:pPr marL="914400" lvl="0" indent="-29845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1851"/>
              <a:buFont typeface="Arial"/>
              <a:buChar char="•"/>
            </a:pPr>
            <a:r>
              <a:rPr lang="en" sz="1800">
                <a:solidFill>
                  <a:srgbClr val="000000"/>
                </a:solidFill>
                <a:hlinkClick r:id="rId9"/>
              </a:rPr>
              <a:t>Vaucluse</a:t>
            </a:r>
          </a:p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692273" y="6278050"/>
            <a:ext cx="4188300" cy="319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1400"/>
              <a:t>Bouches-du- Rhone</a:t>
            </a:r>
          </a:p>
        </p:txBody>
      </p:sp>
      <p:sp>
        <p:nvSpPr>
          <p:cNvPr id="38" name="Shape 38"/>
          <p:cNvSpPr/>
          <p:nvPr/>
        </p:nvSpPr>
        <p:spPr>
          <a:xfrm>
            <a:off x="4692273" y="701537"/>
            <a:ext cx="3776859" cy="2517906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</p:sp>
      <p:sp>
        <p:nvSpPr>
          <p:cNvPr id="39" name="Shape 39"/>
          <p:cNvSpPr txBox="1"/>
          <p:nvPr/>
        </p:nvSpPr>
        <p:spPr>
          <a:xfrm>
            <a:off x="4741253" y="3219443"/>
            <a:ext cx="3678900" cy="5001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Alpes-de-Haute_Provence</a:t>
            </a:r>
          </a:p>
        </p:txBody>
      </p:sp>
      <p:sp>
        <p:nvSpPr>
          <p:cNvPr id="40" name="Shape 40"/>
          <p:cNvSpPr/>
          <p:nvPr/>
        </p:nvSpPr>
        <p:spPr>
          <a:xfrm>
            <a:off x="4585979" y="3776029"/>
            <a:ext cx="3989447" cy="2418818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236854" y="1393629"/>
            <a:ext cx="4214699" cy="51743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
Il ya beaucoup de hautes montagnes. Ces montagnes sont les Alpes du Sud</a:t>
            </a:r>
          </a:p>
          <a:p>
            <a:pPr marL="457200" lvl="0" indent="-3556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000"/>
              <a:t>Il ya beaucoup de petites plaines et les vallées</a:t>
            </a:r>
          </a:p>
          <a:p>
            <a:pPr marL="457200" lvl="0" indent="-3556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000"/>
              <a:t>Les montagnes les plus célèbres sont le Mont Ventoux, le Montagne Sainte-Victoire, et la Apillies</a:t>
            </a:r>
          </a:p>
          <a:p>
            <a:pPr marL="457200" lvl="0" indent="-3556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000"/>
              <a:t>Les plaines de l'ouest sont la Crau et la Camargue</a:t>
            </a:r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869087" y="4870950"/>
            <a:ext cx="3919199" cy="8832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1200"/>
              <a:t>La Alpes du Sud</a:t>
            </a:r>
          </a:p>
        </p:txBody>
      </p:sp>
      <p:sp>
        <p:nvSpPr>
          <p:cNvPr id="47" name="Shape 47"/>
          <p:cNvSpPr txBox="1"/>
          <p:nvPr/>
        </p:nvSpPr>
        <p:spPr>
          <a:xfrm>
            <a:off x="384604" y="482325"/>
            <a:ext cx="8604899" cy="1168499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 lvl="0" rtl="0">
              <a:buNone/>
            </a:pPr>
            <a:r>
              <a:rPr lang="en" sz="3600" b="1"/>
              <a:t>Géographique</a:t>
            </a:r>
          </a:p>
          <a:p>
            <a:endParaRPr/>
          </a:p>
        </p:txBody>
      </p:sp>
      <p:sp>
        <p:nvSpPr>
          <p:cNvPr id="48" name="Shape 48"/>
          <p:cNvSpPr/>
          <p:nvPr/>
        </p:nvSpPr>
        <p:spPr>
          <a:xfrm>
            <a:off x="4725829" y="1475321"/>
            <a:ext cx="4326315" cy="324310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2400"/>
              <a:t>-Provence-Alpes-Cote d'Azur est la région la plus riche de tiers en France</a:t>
            </a:r>
          </a:p>
          <a:p>
            <a:endParaRPr/>
          </a:p>
          <a:p>
            <a:pPr lvl="0" rtl="0">
              <a:buNone/>
            </a:pPr>
            <a:r>
              <a:rPr lang="en" sz="2400"/>
              <a:t>-Ils sont connus pour leurs truffes, pastis, herbes et huile d'olive</a:t>
            </a:r>
          </a:p>
          <a:p>
            <a:endParaRPr/>
          </a:p>
          <a:p>
            <a:pPr lvl="0">
              <a:buNone/>
            </a:pPr>
            <a:r>
              <a:rPr lang="en" sz="1800"/>
              <a:t>-</a:t>
            </a:r>
            <a:r>
              <a:rPr lang="en" sz="2400"/>
              <a:t>Une grande partie de leur nourriture est l'influence méditerranéenne et italienne en raison de la frontière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body" idx="2"/>
          </p:nvPr>
        </p:nvSpPr>
        <p:spPr>
          <a:xfrm>
            <a:off x="6787776" y="274637"/>
            <a:ext cx="1643400" cy="23447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1800"/>
              <a:t>Le pastis est la boisson alcoolisée servie avec amuse-gueules</a:t>
            </a:r>
          </a:p>
        </p:txBody>
      </p:sp>
      <p:sp>
        <p:nvSpPr>
          <p:cNvPr id="56" name="Shape 56"/>
          <p:cNvSpPr/>
          <p:nvPr/>
        </p:nvSpPr>
        <p:spPr>
          <a:xfrm>
            <a:off x="4586773" y="274637"/>
            <a:ext cx="1914628" cy="24543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57" name="Shape 57"/>
          <p:cNvSpPr/>
          <p:nvPr/>
        </p:nvSpPr>
        <p:spPr>
          <a:xfrm>
            <a:off x="6787776" y="3595974"/>
            <a:ext cx="2095500" cy="2971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58" name="Shape 58"/>
          <p:cNvSpPr txBox="1"/>
          <p:nvPr/>
        </p:nvSpPr>
        <p:spPr>
          <a:xfrm>
            <a:off x="4778000" y="3888700"/>
            <a:ext cx="1582499" cy="25772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1800"/>
              <a:t>Anchoiade est considéré comme la fondue sud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Traditions </a:t>
            </a:r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None/>
            </a:pPr>
            <a:r>
              <a:rPr lang="en" sz="2400">
                <a:solidFill>
                  <a:srgbClr val="000000"/>
                </a:solidFill>
              </a:rPr>
              <a:t>Blés de la Sainte-Barbe</a:t>
            </a:r>
          </a:p>
          <a:p>
            <a:pPr marL="457200" lvl="0" indent="-34925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1900"/>
              <a:t>Sur la quatrième de Décembre il est tradition de planter dans les grains de blé tasses trois de la dernière récolte.</a:t>
            </a:r>
          </a:p>
          <a:p>
            <a:pPr marL="457200" lvl="0" indent="-34925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1900"/>
              <a:t>Les graines sont conservées pour la saison de plantation.</a:t>
            </a:r>
          </a:p>
          <a:p>
            <a:pPr marL="457200" lvl="0" indent="-34925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1900"/>
              <a:t>Les trois tasses de représenter la sainte trinité</a:t>
            </a:r>
          </a:p>
          <a:p>
            <a:pPr marL="457200" lvl="0" indent="-34925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1900"/>
              <a:t>Les tasses sont utilisés comme décoration le jour de Noël</a:t>
            </a:r>
          </a:p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66" name="Shape 66"/>
          <p:cNvSpPr/>
          <p:nvPr/>
        </p:nvSpPr>
        <p:spPr>
          <a:xfrm>
            <a:off x="4451700" y="1600200"/>
            <a:ext cx="4130138" cy="309394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3608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sz="3000"/>
              <a:t>Cinq Raisons de Visiter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360800" y="1417637"/>
            <a:ext cx="4175400" cy="53597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3429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1800"/>
              <a:t>Vous pouvez faire du vélo dans les montagnes de nombreux</a:t>
            </a:r>
          </a:p>
          <a:p>
            <a:pPr marL="457200" lvl="0" indent="-3429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1800"/>
              <a:t>Il ya beaucoup de marchés ouverts en Provence-Alpes Côte d'Azur. Les marchés vendent de nombreux fruits et légumes</a:t>
            </a:r>
          </a:p>
          <a:p>
            <a:pPr marL="457200" lvl="0" indent="-3429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1800"/>
              <a:t>Il ya beaucoup de différents climats et de paysages tels que les Alpes du Sud ou les plantations de nombreux</a:t>
            </a:r>
          </a:p>
          <a:p>
            <a:pPr marL="457200" lvl="0" indent="-3429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1800"/>
              <a:t>Il ya trois superbes parcs nationaux. Elle s'appelle Le Parc National des Ecrins, Le Parc national du Mercantour, et Le Parc National de Port-Cros</a:t>
            </a:r>
          </a:p>
          <a:p>
            <a:pPr marL="457200" lvl="0" indent="-3429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1800"/>
              <a:t>Il ya de nombreux vignobles et festivités. Par exemple Aix en Provence pour la musique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Sources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http://www.placesinfrance.com/alpes-cote-dazur_fact.html</a:t>
            </a:r>
          </a:p>
          <a:p>
            <a:endParaRPr/>
          </a:p>
          <a:p>
            <a:pPr lvl="0" rtl="0">
              <a:buNone/>
            </a:pPr>
            <a:r>
              <a:rPr lang="en"/>
              <a:t>http://www.regionpaca.fr/english.html</a:t>
            </a:r>
          </a:p>
          <a:p>
            <a:endParaRPr/>
          </a:p>
          <a:p>
            <a:pPr lvl="0" rtl="0">
              <a:buNone/>
            </a:pPr>
            <a:r>
              <a:rPr lang="en"/>
              <a:t>http://en.wikipedia.org/wiki/Provence-Alpes-C%C3%B4te_d%27Azur</a:t>
            </a:r>
          </a:p>
          <a:p>
            <a:endParaRPr/>
          </a:p>
          <a:p>
            <a:pPr lvl="0" rtl="0">
              <a:buNone/>
            </a:pPr>
            <a:r>
              <a:rPr lang="en" sz="1100" u="sng">
                <a:solidFill>
                  <a:schemeClr val="hlink"/>
                </a:solidFill>
                <a:hlinkClick r:id="rId3"/>
              </a:rPr>
              <a:t>http://res.franceguide.com/uk/NT/PDF/PACA.pdf</a:t>
            </a:r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</Words>
  <Application>Microsoft Macintosh PowerPoint</Application>
  <PresentationFormat>On-screen Show (4:3)</PresentationFormat>
  <Paragraphs>55</Paragraphs>
  <Slides>8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/>
      <vt:lpstr>Provence Alpes Cote d'Azur</vt:lpstr>
      <vt:lpstr>Slide 2</vt:lpstr>
      <vt:lpstr>Géographique</vt:lpstr>
      <vt:lpstr>Slide 4</vt:lpstr>
      <vt:lpstr>Culture</vt:lpstr>
      <vt:lpstr>Traditions </vt:lpstr>
      <vt:lpstr>Cinq Raisons de Visiter</vt:lpstr>
      <vt:lpstr>Sources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Provence Alpes Cote d'Azur</dc:title>
  <cp:lastModifiedBy>user</cp:lastModifiedBy>
  <cp:revision>1</cp:revision>
  <dcterms:created xsi:type="dcterms:W3CDTF">2012-08-23T10:42:51Z</dcterms:created>
  <dcterms:modified xsi:type="dcterms:W3CDTF">2012-08-23T10:43:06Z</dcterms:modified>
</cp:coreProperties>
</file>